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78" y="1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ラミクロスバッグ </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　キャスター付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カラー展開：クリア、ホワイト、ブラック、ブルー、ライトブラウン</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クロス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ラミネート、</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平紐</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/W45×D18.5×H60cm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49L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569g</a:t>
            </a:r>
          </a:p>
          <a:p>
            <a:r>
              <a:rPr lang="ja-JP" altLang="en-US" sz="900" dirty="0">
                <a:latin typeface="Meiryo UI" panose="020B0604030504040204" pitchFamily="34" charset="-128"/>
                <a:ea typeface="Meiryo UI" panose="020B0604030504040204" pitchFamily="34" charset="-128"/>
              </a:rPr>
              <a:t>備考：底ボール入、ファスナー付き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お買い物時や旅行時に便利なキャスター付きの</a:t>
            </a:r>
            <a:r>
              <a:rPr lang="en-US" altLang="ja-JP" sz="1600" dirty="0"/>
              <a:t>L</a:t>
            </a:r>
            <a:r>
              <a:rPr lang="ja-JP" altLang="en-US" sz="1600" dirty="0"/>
              <a:t>サイズバッグ。撥水性と耐久性に優れたラミクロス生地で普段使い用としても非常に便利。</a:t>
            </a:r>
            <a:r>
              <a:rPr lang="en-US" altLang="ja-JP" sz="1600" dirty="0"/>
              <a:t>5</a:t>
            </a:r>
            <a:r>
              <a:rPr lang="ja-JP" altLang="en-US" sz="1600" dirty="0"/>
              <a:t>色のカラーバリエーションから選択可能。</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5" name="図 114">
            <a:extLst>
              <a:ext uri="{FF2B5EF4-FFF2-40B4-BE49-F238E27FC236}">
                <a16:creationId xmlns:a16="http://schemas.microsoft.com/office/drawing/2014/main" id="{14395BA7-5DF0-B94B-AC2F-865FB3399AA5}"/>
              </a:ext>
            </a:extLst>
          </p:cNvPr>
          <p:cNvPicPr>
            <a:picLocks noChangeAspect="1"/>
          </p:cNvPicPr>
          <p:nvPr/>
        </p:nvPicPr>
        <p:blipFill>
          <a:blip r:embed="rId5"/>
          <a:stretch>
            <a:fillRect/>
          </a:stretch>
        </p:blipFill>
        <p:spPr>
          <a:xfrm>
            <a:off x="703976" y="1361909"/>
            <a:ext cx="3639446" cy="363944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TotalTime>
  <Words>108</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280</cp:revision>
  <cp:lastPrinted>2021-07-20T08:57:41Z</cp:lastPrinted>
  <dcterms:created xsi:type="dcterms:W3CDTF">2021-06-21T09:41:39Z</dcterms:created>
  <dcterms:modified xsi:type="dcterms:W3CDTF">2024-07-25T02:15:38Z</dcterms:modified>
</cp:coreProperties>
</file>