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1" d="100"/>
          <a:sy n="101" d="100"/>
        </p:scale>
        <p:origin x="378" y="18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ラミクロスバッグ </a:t>
            </a:r>
            <a:r>
              <a:rPr lang="en-US" altLang="ja-JP" sz="2000" dirty="0">
                <a:solidFill>
                  <a:schemeClr val="bg1"/>
                </a:solidFill>
                <a:latin typeface="Meiryo UI" panose="020B0604030504040204" pitchFamily="34" charset="-128"/>
                <a:ea typeface="Meiryo UI" panose="020B0604030504040204" pitchFamily="34" charset="-128"/>
              </a:rPr>
              <a:t>M</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カラー展開：クリア、ホワイト、ブラック、ブルー、ライトブラウン</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クロス</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ラミネート、</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平紐</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/W45×D20×H34.5cm </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長さ</a:t>
            </a:r>
            <a:r>
              <a:rPr lang="en-US" altLang="ja-JP" sz="900" dirty="0">
                <a:latin typeface="Meiryo UI" panose="020B0604030504040204" pitchFamily="34" charset="-128"/>
                <a:ea typeface="Meiryo UI" panose="020B0604030504040204" pitchFamily="34" charset="-128"/>
              </a:rPr>
              <a:t>55cm×</a:t>
            </a:r>
            <a:r>
              <a:rPr lang="ja-JP" altLang="en-US" sz="900" dirty="0">
                <a:latin typeface="Meiryo UI" panose="020B0604030504040204" pitchFamily="34" charset="-128"/>
                <a:ea typeface="Meiryo UI" panose="020B0604030504040204" pitchFamily="34" charset="-128"/>
              </a:rPr>
              <a:t>幅約</a:t>
            </a:r>
            <a:r>
              <a:rPr lang="en-US" altLang="ja-JP" sz="900" dirty="0">
                <a:latin typeface="Meiryo UI" panose="020B0604030504040204" pitchFamily="34" charset="-128"/>
                <a:ea typeface="Meiryo UI" panose="020B0604030504040204" pitchFamily="34" charset="-128"/>
              </a:rPr>
              <a:t>3cm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31L</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141g</a:t>
            </a:r>
          </a:p>
          <a:p>
            <a:r>
              <a:rPr lang="ja-JP" altLang="en-US" sz="900" dirty="0">
                <a:latin typeface="Meiryo UI" panose="020B0604030504040204" pitchFamily="34" charset="-128"/>
                <a:ea typeface="Meiryo UI" panose="020B0604030504040204" pitchFamily="34" charset="-128"/>
              </a:rPr>
              <a:t>備考：底ボール入、ファスナー付き</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M</a:t>
            </a:r>
            <a:r>
              <a:rPr lang="ja-JP" altLang="en-US" sz="1600" dirty="0"/>
              <a:t>サイズの、撥水性と耐久性に優れたラミクロス素材を使用した高機能バッグです。見た目はすっきりとしたシンプルなトートタイプですが、長めに作られた持ち手は肩掛けも可能です。</a:t>
            </a:r>
            <a:endParaRPr lang="en-US" altLang="ja-JP" sz="1600" dirty="0"/>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0" name="図 119">
            <a:extLst>
              <a:ext uri="{FF2B5EF4-FFF2-40B4-BE49-F238E27FC236}">
                <a16:creationId xmlns:a16="http://schemas.microsoft.com/office/drawing/2014/main" id="{88ACD4DD-604D-6960-0B01-7F8D945F4AC6}"/>
              </a:ext>
            </a:extLst>
          </p:cNvPr>
          <p:cNvPicPr>
            <a:picLocks noChangeAspect="1"/>
          </p:cNvPicPr>
          <p:nvPr/>
        </p:nvPicPr>
        <p:blipFill>
          <a:blip r:embed="rId5"/>
          <a:stretch>
            <a:fillRect/>
          </a:stretch>
        </p:blipFill>
        <p:spPr>
          <a:xfrm>
            <a:off x="651864" y="1345266"/>
            <a:ext cx="3707506" cy="370750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992</TotalTime>
  <Words>109</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283</cp:revision>
  <cp:lastPrinted>2021-07-20T08:57:41Z</cp:lastPrinted>
  <dcterms:created xsi:type="dcterms:W3CDTF">2021-06-21T09:41:39Z</dcterms:created>
  <dcterms:modified xsi:type="dcterms:W3CDTF">2024-07-25T02:15:38Z</dcterms:modified>
</cp:coreProperties>
</file>