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クリアバッグ スライダートートＬ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W53(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40)×D13×H35cm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アウトドアや海水浴にぴったりなクリアトートバッグ。肩に掛けて持ち運べる大容量の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サイズです。荷物が底に沈まず傾きにくい底板と、開口部に中身の飛び出しを防ぐスライダーが付いています。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F74813B-2C94-5B0B-5D3B-7ABC1687F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88" y="1371901"/>
            <a:ext cx="3615520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2024-07-25T02:15:38Z</dcterms:modified>
</cp:coreProperties>
</file>