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5" autoAdjust="0"/>
    <p:restoredTop sz="94630" autoAdjust="0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クリアバッグ スライダートートＳ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25)×D10×H25cm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開口部に中身の飛び出しを防ぐスライダーが付いた、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サイズのクリアトートバッグ。セキュリティが重視される社内での持ち歩き用や、お財布とスマホを入れて近所で買い物をする際にも便利です。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C0D5A8CF-6114-1244-BF13-2E0C44DA4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70" y="1355978"/>
            <a:ext cx="3569601" cy="35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2024-07-25T02:15:39Z</dcterms:modified>
</cp:coreProperties>
</file>