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スリムエンボス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55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カラー展開：ハンドル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色（単色／色込）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半透明でサラッとした質感のエンボス生地を使った手開き式ビニール傘。持ち手部分がスリムハンドルでおしゃれ！全</a:t>
            </a:r>
            <a:r>
              <a:rPr lang="en-US" altLang="ja-JP" sz="1600" dirty="0"/>
              <a:t>5</a:t>
            </a:r>
            <a:r>
              <a:rPr lang="ja-JP" altLang="en-US" sz="1600" dirty="0"/>
              <a:t>種のカラーの中からオリジナル名入れデザインに合わせて色を選べます。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AEB561F5-3E80-2B41-68AA-22F31DA6D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7" y="1371901"/>
            <a:ext cx="3617466" cy="36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2024-07-25T02:15:39Z</dcterms:modified>
</cp:coreProperties>
</file>