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この商品は製造ロットにより色ブレが発生する場合がございます。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縫製品のため、表示サイズと多少前後いたしますのでご了承ください。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柔らかくて丈夫な繰り返し使える不織布製・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サイズの手提げバッグ。全</a:t>
            </a:r>
            <a:r>
              <a:rPr lang="en-US" altLang="ja-JP" sz="1600" dirty="0"/>
              <a:t>11</a:t>
            </a:r>
            <a:r>
              <a:rPr lang="ja-JP" altLang="en-US" sz="1600" dirty="0"/>
              <a:t>色のカラー展開で、飽きのこないシンプルなデザインです。オリジナルノベルティとして幅広くご活用ください。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E5B7E87-C151-30D8-87F4-9918D21AE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2" y="1371901"/>
            <a:ext cx="3663295" cy="36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2024-07-25T02:15:39Z</dcterms:modified>
</cp:coreProperties>
</file>