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ソフトバッグ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TOTE-L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40cm×D15cm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この商品は製造ロットにより色ブレが発生する場合がございます。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縫製品のため、表示サイズと多少前後いたしますのでご了承ください。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タオルや衣類も収納できる、柔らかくて丈夫な不織布の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サイズトートバッグ。全</a:t>
            </a:r>
            <a:r>
              <a:rPr lang="en-US" altLang="ja-JP" sz="1600" dirty="0"/>
              <a:t>6</a:t>
            </a:r>
            <a:r>
              <a:rPr lang="ja-JP" altLang="en-US" sz="1600" dirty="0"/>
              <a:t>色のカラー展開で、飽きのこないシンプルなデザインです。ノベルティ・特典・物販品として活用できます。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22FC15C-1E5F-0C83-C039-A33404670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88" y="1396511"/>
            <a:ext cx="3618957" cy="361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110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2024-07-25T02:15:40Z</dcterms:modified>
</cp:coreProperties>
</file>