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TOTE-M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36cm×D11cm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この商品は製造ロットにより色ブレが発生する場合がございます。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縫製品のため、表示サイズと多少前後いたしますのでご了承ください。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底が広がり書類・ペットボトル・折り畳み傘も収納できる柔らかくて丈夫な不織布トートバッグの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サイズ。全</a:t>
            </a:r>
            <a:r>
              <a:rPr lang="en-US" altLang="ja-JP" sz="1600" dirty="0"/>
              <a:t>6</a:t>
            </a:r>
            <a:r>
              <a:rPr lang="ja-JP" altLang="en-US" sz="1600" dirty="0"/>
              <a:t>色のカラー展開で、飽きのこないシンプルなデザインはノベルティとして重宝します。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E4656C1-0B40-21AA-712B-969CBCB98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13" y="1391883"/>
            <a:ext cx="3642107" cy="36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111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2024-07-25T02:15:40Z</dcterms:modified>
</cp:coreProperties>
</file>