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リュックバッグ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10067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サイズ：使用時：Ｗ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42cm×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47cm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　マチなし　折りたたみ時：Ｗ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22cm×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12.5cm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備考：外ポケット付き　巾着式（口閉じ）　リュック用肩掛け紐付き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リュックと手提げで使い分け可能な</a:t>
            </a:r>
            <a:r>
              <a:rPr lang="en-US" altLang="ja-JP" sz="1600" dirty="0"/>
              <a:t>2WAY</a:t>
            </a:r>
            <a:r>
              <a:rPr lang="ja-JP" altLang="en-US" sz="1600" dirty="0"/>
              <a:t>バッグ。使用時以外はコンパクトに折り畳んで持ち歩けるので、メインバッグに忍ばせておけばエコバッグとしても重宝します。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F43D521-23C1-B1B0-58DF-AB2C5C94E3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40286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2024-07-25T02:15:41Z</dcterms:modified>
</cp:coreProperties>
</file>