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8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スタッフバッグ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コットン</a:t>
            </a:r>
            <a:r>
              <a:rPr lang="en-US" altLang="ja-JP" sz="2000" dirty="0">
                <a:solidFill>
                  <a:schemeClr val="bg1"/>
                </a:solidFill>
                <a:latin typeface="Meiryo UI" panose="020B0604030504040204" pitchFamily="34" charset="-128"/>
                <a:ea typeface="Meiryo UI" panose="020B0604030504040204" pitchFamily="34" charset="-128"/>
              </a:rPr>
              <a:t>) 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a:t>
            </a:r>
          </a:p>
          <a:p>
            <a:r>
              <a:rPr lang="ja-JP" altLang="en-US" sz="900" dirty="0">
                <a:latin typeface="Meiryo UI" panose="020B0604030504040204" pitchFamily="34" charset="-128"/>
                <a:ea typeface="Meiryo UI" panose="020B0604030504040204" pitchFamily="34" charset="-128"/>
              </a:rPr>
              <a:t>素材：薄手コットン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33cm×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43cm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お子様のおもちゃ・靴などのかさばるアイテムの収納に最適なコットン製スタッフバッグ</a:t>
            </a:r>
            <a:r>
              <a:rPr lang="en-US" altLang="ja-JP" sz="1600" dirty="0"/>
              <a:t>L</a:t>
            </a:r>
            <a:r>
              <a:rPr lang="ja-JP" altLang="en-US" sz="1600" dirty="0"/>
              <a:t>サイズ。オリジナルの名入れ・印刷をしてキャンペーンノベルティや物販グッズとしてご活用ください。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146C8959-25A0-3F82-25DA-2E2246074762}"/>
              </a:ext>
            </a:extLst>
          </p:cNvPr>
          <p:cNvPicPr>
            <a:picLocks noChangeAspect="1"/>
          </p:cNvPicPr>
          <p:nvPr/>
        </p:nvPicPr>
        <p:blipFill>
          <a:blip r:embed="rId5"/>
          <a:stretch>
            <a:fillRect/>
          </a:stretch>
        </p:blipFill>
        <p:spPr>
          <a:xfrm>
            <a:off x="695193" y="1355016"/>
            <a:ext cx="3710347" cy="371034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1027</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2024-07-25T02:15:41Z</dcterms:modified>
</cp:coreProperties>
</file>