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スタッフバッグ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ナチュラルのみ薄手コットン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ポリエステルのスタッフバッグ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サイズは、お子様のおもちゃ・靴などのかさばる物の収納に最適です。名入れ・プリントをしてキャンペーンノベルティや特典として幅広くご活用ください。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63A525CC-86A6-D88B-E36D-3CDD4F44F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17" y="1389950"/>
            <a:ext cx="3639806" cy="36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2024-07-25T02:15:41Z</dcterms:modified>
</cp:coreProperties>
</file>