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L plus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持ち手が付いたコットン製のスタッフバッグ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サイズは、口を絞らなければ資料などを入れて持ち歩けて、ショッパーにも最適！名入れ・印刷をすれば物販・ノベルティなど多用途で使えます。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76546A6-9E92-FE7D-DE24-2A90006A7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35" y="1357544"/>
            <a:ext cx="3669951" cy="36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2024-07-25T02:15:42Z</dcterms:modified>
</cp:coreProperties>
</file>