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42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スタッフバッグ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ポリエステル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L plus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ナチュラルのみ薄手コットン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33cm×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43cm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縫製品の為、表示サイズと多少前後いたしますのでご了承ください。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持ち手が付いてショッパーとしても使える、ポリエステルのスタッフバッグ</a:t>
            </a:r>
            <a:r>
              <a:rPr lang="en-US" altLang="ja-JP" sz="1600" dirty="0"/>
              <a:t>L</a:t>
            </a:r>
            <a:r>
              <a:rPr lang="ja-JP" altLang="en-US" sz="1600" dirty="0"/>
              <a:t>サイズ。口を絞らなければ資料などを入れて持ち歩けます。ギフトラッピング・エコバッグとしても重宝します。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D918244-19BC-6759-83A6-41EBCBB66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32" y="1345636"/>
            <a:ext cx="3710145" cy="371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995</TotalTime>
  <Words>88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253</cp:revision>
  <cp:lastPrinted>2021-07-20T08:57:41Z</cp:lastPrinted>
  <dcterms:created xsi:type="dcterms:W3CDTF">2021-06-21T09:41:39Z</dcterms:created>
  <dcterms:modified xsi:type="dcterms:W3CDTF">2024-07-25T02:15:42Z</dcterms:modified>
</cp:coreProperties>
</file>