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M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サイズのコットン製スタッフバッグは、旅行鞄の中の仕分けに便利！ジムやスパの着替え入れや靴・コスメ・タオルなどの収納袋としても重宝する、物販やノベルティに最適なアイテムです。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1AB41CA-A07B-5CF2-F94E-B80F1E750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71" y="1370799"/>
            <a:ext cx="3670150" cy="36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2024-07-25T02:15:43Z</dcterms:modified>
</cp:coreProperties>
</file>