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スタッフバッグ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M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縫製品の為、表示サイズと多少前後いたしますのでご了承ください。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旅行鞄の中の仕分けにも便利な、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サイズのポリエステル製スタッフバッグ。ジムやスパでの着替え入れや靴・コスメ用品・タオルなども収納できる、日常使いしやすいサイズ感の巾着袋です。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B580262-4B14-6FAE-36BA-E9441BEC9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08" y="1373810"/>
            <a:ext cx="3613611" cy="36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95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2024-07-25T02:15:42Z</dcterms:modified>
</cp:coreProperties>
</file>