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26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スタッフバッグ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S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素材：薄手コットン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縫製品の為、表示サイズと多少前後いたしますのでご了承ください。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コットンのスタッフバッグ</a:t>
            </a:r>
            <a:r>
              <a:rPr lang="en-US" altLang="ja-JP" sz="1600" dirty="0"/>
              <a:t>S</a:t>
            </a:r>
            <a:r>
              <a:rPr lang="ja-JP" altLang="en-US" sz="1600" dirty="0"/>
              <a:t>サイズは、鞄の中で迷子になりそうな小物の収納に便利。充電器やコード類・コスメ用品入れとして重宝します。名入れ・印刷をすれば幅広くノベルティに活用できます。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C7FE8AC-E8F7-1673-2936-FD7206C75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30" y="1377760"/>
            <a:ext cx="3651996" cy="365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</TotalTime>
  <Words>96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2024-07-25T02:15:43Z</dcterms:modified>
</cp:coreProperties>
</file>