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42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スタッフバッグ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ポリエステル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S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ナチュラルのみ薄手コットン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縫製品の為、表示サイズと多少前後いたしますのでご了承ください。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バッグの中で迷子になりそうな小物の収納に便利な、ポリエステルのスタッフバッグ</a:t>
            </a:r>
            <a:r>
              <a:rPr lang="en-US" altLang="ja-JP" sz="1600" dirty="0"/>
              <a:t>S</a:t>
            </a:r>
            <a:r>
              <a:rPr lang="ja-JP" altLang="en-US" sz="1600" dirty="0"/>
              <a:t>サイズ。充電器やコード類・コスメ用品などの収納にとても便利です。幅広くノベルティに活用できます。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143CD6FD-FCE9-1DCA-0327-66049530ED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43" y="1371901"/>
            <a:ext cx="3666170" cy="366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1017</TotalTime>
  <Words>96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256</cp:revision>
  <cp:lastPrinted>2021-07-20T08:57:41Z</cp:lastPrinted>
  <dcterms:created xsi:type="dcterms:W3CDTF">2021-06-21T09:41:39Z</dcterms:created>
  <dcterms:modified xsi:type="dcterms:W3CDTF">2024-07-25T02:15:43Z</dcterms:modified>
</cp:coreProperties>
</file>