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デニムバッグ 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素材：本体／コットン（厚手 当社比）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摩擦や水濡れにより色落ちすることがあります。取り扱いにはご注意ください。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お洗濯の際は色落ちしますので淡色の物と分けて洗ってください。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濡れたまま放置しないでください。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ご家庭でのタンブル乾燥はお避けください。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アイロンはあて布をご使用ください。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ワイドサイズで厚手のコットンデニムトートバッグは、底が広がり荷物が沢山入ります。日用品のお買物はもちろん、アウトドアやレジャーシーンでも大活躍！使い込めば風合いの変化も楽しめます。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688326C-C629-14FB-DFDD-08B8465EB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70" y="1367712"/>
            <a:ext cx="3619709" cy="36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151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2024-07-25T02:15:43Z</dcterms:modified>
</cp:coreProperties>
</file>