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426" y="2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デニムバッグ トート</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ワイド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素材：本体／コットン（厚手 当社比）</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38cm×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22cm×</a:t>
            </a:r>
            <a:r>
              <a:rPr lang="ja-JP" altLang="en-US" sz="900" dirty="0">
                <a:latin typeface="Meiryo UI" panose="020B0604030504040204" pitchFamily="34" charset="-128"/>
                <a:ea typeface="Meiryo UI" panose="020B0604030504040204" pitchFamily="34" charset="-128"/>
              </a:rPr>
              <a:t>Ｄ</a:t>
            </a:r>
            <a:r>
              <a:rPr lang="en-US" altLang="ja-JP" sz="900" dirty="0">
                <a:latin typeface="Meiryo UI" panose="020B0604030504040204" pitchFamily="34" charset="-128"/>
                <a:ea typeface="Meiryo UI" panose="020B0604030504040204" pitchFamily="34" charset="-128"/>
              </a:rPr>
              <a:t>16cm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摩擦や水濡れにより色落ちすることがあります。取り扱いにはご注意ください。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お洗濯の際は色落ちしますので淡色の物と分けて洗ってください。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濡れたまま放置しないでください。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ご家庭でのタンブル乾燥はお避けください。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アイロンはあて布をご使用ください。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縫製品ですので、上記サイズと多少異なりますのでご了承ください。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厚手のコットンデニムを使った</a:t>
            </a:r>
            <a:r>
              <a:rPr lang="en-US" altLang="ja-JP" sz="1600" dirty="0"/>
              <a:t>S</a:t>
            </a:r>
            <a:r>
              <a:rPr lang="ja-JP" altLang="en-US" sz="1600" dirty="0"/>
              <a:t>サイズのトートバッグ。お散歩用のワンマイルバッグやランチバッグにぴったりなサイズ感です。オリジナルの名入れ・印刷をすれば物販品やノベルティに最適です。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7B6A6BF-9EAE-9EB5-18FD-9F07A88288EB}"/>
              </a:ext>
            </a:extLst>
          </p:cNvPr>
          <p:cNvPicPr>
            <a:picLocks noChangeAspect="1"/>
          </p:cNvPicPr>
          <p:nvPr/>
        </p:nvPicPr>
        <p:blipFill>
          <a:blip r:embed="rId5"/>
          <a:stretch>
            <a:fillRect/>
          </a:stretch>
        </p:blipFill>
        <p:spPr>
          <a:xfrm>
            <a:off x="665390" y="1365267"/>
            <a:ext cx="3700096" cy="370009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899</TotalTime>
  <Words>149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2024-07-25T02:15:44Z</dcterms:modified>
</cp:coreProperties>
</file>