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防水ポーチ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233×195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機能：ビニールジッパーと面ファスナーで水滴の侵入をガード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防水性に優れた</a:t>
            </a:r>
            <a:r>
              <a:rPr lang="en-US" altLang="ja-JP" sz="1600" dirty="0"/>
              <a:t>PVC</a:t>
            </a:r>
            <a:r>
              <a:rPr lang="ja-JP" altLang="en-US" sz="1600" dirty="0"/>
              <a:t>素材のシンプルな透明ポーチです。中に入れたものが外側からもひと目でわかるため、水辺でのレジャーなどのアウトドアシーンに非常に役立つためおすすめです。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9094B385-F87D-DF28-1FEA-04B67D359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58" y="1327281"/>
            <a:ext cx="3695271" cy="36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2024-07-25T02:15:44Z</dcterms:modified>
</cp:coreProperties>
</file>