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カスタムアートセット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134×117×21mm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セット商品の色・柄は写真と異なる場合があります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備考：クレヨン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・色鉛筆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クレヨン</a:t>
            </a:r>
            <a:r>
              <a:rPr lang="en-US" altLang="ja-JP" sz="1600" dirty="0"/>
              <a:t>5</a:t>
            </a:r>
            <a:r>
              <a:rPr lang="ja-JP" altLang="en-US" sz="1600" dirty="0"/>
              <a:t>色</a:t>
            </a:r>
            <a:r>
              <a:rPr lang="en-US" altLang="ja-JP" sz="1600" dirty="0"/>
              <a:t>+</a:t>
            </a:r>
            <a:r>
              <a:rPr lang="ja-JP" altLang="en-US" sz="1600" dirty="0"/>
              <a:t>色鉛筆</a:t>
            </a:r>
            <a:r>
              <a:rPr lang="en-US" altLang="ja-JP" sz="1600" dirty="0"/>
              <a:t>5</a:t>
            </a:r>
            <a:r>
              <a:rPr lang="ja-JP" altLang="en-US" sz="1600" dirty="0"/>
              <a:t>色のアートセット。自分で描いた絵をセットしカスタムできるため、オリジナリティが出せて楽しいアイテムです。ノベルティ用などにもおすすめです。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847D002-D245-39F8-C700-D99986E2AB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202" y="1373087"/>
            <a:ext cx="3637304" cy="36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808</TotalTime>
  <Words>88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2024-08-27T01:26:44Z</dcterms:modified>
</cp:coreProperties>
</file>