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101" d="100"/>
          <a:sy n="101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暑さ対策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注意事項 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セット商品の色・柄は写真と異なる場合があります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備　考　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：コレット 保冷温ランチバッグ・暑さ対策の手引きせんす・涼感タオル・ペットボトル携帯用ホルダー・エコでクールなミストファン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ハンディミストファンをはじめ、有効な暑さ対策が書かれた手引せんすや涼感タオル、ペットボトル携帯用ホルダー、それらをひと纏めにできる保冷温ランチバッグの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点セット。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F0B40A-0224-8EBE-4C40-2EB0E171E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74" y="1503899"/>
            <a:ext cx="3367560" cy="336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103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957</cp:revision>
  <cp:lastPrinted>2021-07-20T08:57:41Z</cp:lastPrinted>
  <dcterms:created xsi:type="dcterms:W3CDTF">2021-06-21T09:41:39Z</dcterms:created>
  <dcterms:modified xsi:type="dcterms:W3CDTF">2024-07-25T02:15:44Z</dcterms:modified>
</cp:coreProperties>
</file>