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コットン保冷温トートバッグ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素材：コットン・アルミ蒸着フィルム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320×130×300mm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セット商品の色・柄は写真と異なる場合があります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内側がアルミ蒸着フィルム仕様となっており、保冷温性に優れたコットントートバッグです。持ち手は長く取られているため肩掛けもでき、お買い物用に非常に便利アイテムです。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CE0760B7-417D-16F3-0D09-CB298130F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23" y="1343764"/>
            <a:ext cx="3685992" cy="36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82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2024-07-25T02:15:44Z</dcterms:modified>
</cp:coreProperties>
</file>