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2024/8/30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カスタムアートセット</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お絵描きシート</a:t>
            </a:r>
            <a:r>
              <a:rPr lang="en-US" altLang="ja-JP" sz="2000" dirty="0">
                <a:solidFill>
                  <a:schemeClr val="bg1"/>
                </a:solidFill>
                <a:latin typeface="Meiryo UI" panose="020B0604030504040204" pitchFamily="34" charset="-128"/>
                <a:ea typeface="Meiryo UI" panose="020B0604030504040204" pitchFamily="34" charset="-128"/>
              </a:rPr>
              <a:t>60</a:t>
            </a:r>
            <a:r>
              <a:rPr lang="ja-JP" altLang="en-US" sz="2000" dirty="0">
                <a:solidFill>
                  <a:schemeClr val="bg1"/>
                </a:solidFill>
                <a:latin typeface="Meiryo UI" panose="020B0604030504040204" pitchFamily="34" charset="-128"/>
                <a:ea typeface="Meiryo UI" panose="020B0604030504040204" pitchFamily="34" charset="-128"/>
              </a:rPr>
              <a:t>セット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PVC</a:t>
            </a:r>
            <a:r>
              <a:rPr lang="ja-JP" altLang="en-US" sz="900" dirty="0">
                <a:latin typeface="Meiryo UI" panose="020B0604030504040204" pitchFamily="34" charset="-128"/>
                <a:ea typeface="Meiryo UI" panose="020B0604030504040204" pitchFamily="34" charset="-128"/>
              </a:rPr>
              <a:t>・他</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134×117×21mm</a:t>
            </a:r>
          </a:p>
          <a:p>
            <a:r>
              <a:rPr lang="ja-JP" altLang="en-US" sz="900" dirty="0">
                <a:latin typeface="Meiryo UI" panose="020B0604030504040204" pitchFamily="34" charset="-128"/>
                <a:ea typeface="Meiryo UI" panose="020B0604030504040204" pitchFamily="34" charset="-128"/>
              </a:rPr>
              <a:t>包装：ポリ袋入</a:t>
            </a:r>
          </a:p>
          <a:p>
            <a:r>
              <a:rPr lang="ja-JP" altLang="en-US" sz="900" dirty="0">
                <a:latin typeface="Meiryo UI" panose="020B0604030504040204" pitchFamily="34" charset="-128"/>
                <a:ea typeface="Meiryo UI" panose="020B0604030504040204" pitchFamily="34" charset="-128"/>
              </a:rPr>
              <a:t>注意事項：</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セット商品の色・柄は写真と異なる場合があります</a:t>
            </a:r>
          </a:p>
          <a:p>
            <a:r>
              <a:rPr lang="ja-JP" altLang="en-US" sz="900" dirty="0">
                <a:latin typeface="Meiryo UI" panose="020B0604030504040204" pitchFamily="34" charset="-128"/>
                <a:ea typeface="Meiryo UI" panose="020B0604030504040204" pitchFamily="34" charset="-128"/>
              </a:rPr>
              <a:t>備考：クレヨン</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・色鉛筆</a:t>
            </a:r>
            <a:r>
              <a:rPr lang="en-US" altLang="ja-JP" sz="900" dirty="0">
                <a:latin typeface="Meiryo UI" panose="020B0604030504040204" pitchFamily="34" charset="-128"/>
                <a:ea typeface="Meiryo UI" panose="020B0604030504040204" pitchFamily="34" charset="-128"/>
              </a:rPr>
              <a:t>×5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お絵かきシート</a:t>
            </a:r>
            <a:r>
              <a:rPr lang="en-US" altLang="ja-JP" sz="1600" dirty="0"/>
              <a:t>60</a:t>
            </a:r>
            <a:r>
              <a:rPr lang="ja-JP" altLang="en-US" sz="1600" dirty="0"/>
              <a:t>枚とクレヨン</a:t>
            </a:r>
            <a:r>
              <a:rPr lang="en-US" altLang="ja-JP" sz="1600" dirty="0"/>
              <a:t>5</a:t>
            </a:r>
            <a:r>
              <a:rPr lang="ja-JP" altLang="en-US" sz="1600" dirty="0"/>
              <a:t>色</a:t>
            </a:r>
            <a:r>
              <a:rPr lang="en-US" altLang="ja-JP" sz="1600" dirty="0"/>
              <a:t>+</a:t>
            </a:r>
            <a:r>
              <a:rPr lang="ja-JP" altLang="en-US" sz="1600" dirty="0"/>
              <a:t>色鉛筆</a:t>
            </a:r>
            <a:r>
              <a:rPr lang="en-US" altLang="ja-JP" sz="1600" dirty="0"/>
              <a:t>5</a:t>
            </a:r>
            <a:r>
              <a:rPr lang="ja-JP" altLang="en-US" sz="1600" dirty="0"/>
              <a:t>色のアートセット。自分で描いた絵をセットしてカスタムできるのが楽しいアイテムです。ノベルティ用などにもおすすめです。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16980F3A-DD3F-A428-C2D0-7753FAE43589}"/>
              </a:ext>
            </a:extLst>
          </p:cNvPr>
          <p:cNvPicPr>
            <a:picLocks noChangeAspect="1"/>
          </p:cNvPicPr>
          <p:nvPr/>
        </p:nvPicPr>
        <p:blipFill>
          <a:blip r:embed="rId5"/>
          <a:stretch>
            <a:fillRect/>
          </a:stretch>
        </p:blipFill>
        <p:spPr>
          <a:xfrm>
            <a:off x="709624" y="1343908"/>
            <a:ext cx="3591600" cy="3591600"/>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TotalTime>
  <Words>96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2024-08-30T03:49:33Z</dcterms:modified>
</cp:coreProperties>
</file>