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ちょっとしたお出かけ用やシューズ入れなどに最適なシンプルですっきりとした使い勝手の良いナップサック。カラーバリエーションはブルー、イエロー、ブラック、グリーンの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342</cp:revision>
  <cp:lastPrinted>2021-07-20T08:57:41Z</cp:lastPrinted>
  <dcterms:created xsi:type="dcterms:W3CDTF">2021-06-21T09:41:39Z</dcterms:created>
  <dcterms:modified xsi:type="dcterms:W3CDTF">2024-07-25T02:15:45Z</dcterms:modified>
</cp:coreProperties>
</file>