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多機能トート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>
                <a:solidFill>
                  <a:srgbClr val="333333"/>
                </a:solidFill>
                <a:effectLst/>
                <a:latin typeface="-apple-system"/>
              </a:rPr>
              <a:t>340×260×100mm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両サイドや内側にもポケットが多く、非常に便利に活用できる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サイズのトートバッグです。カラーバリエーションはベージュ、ネイビー、ブラックの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色展開。オリジナル名入れも可能です。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353</cp:revision>
  <cp:lastPrinted>2021-07-20T08:57:41Z</cp:lastPrinted>
  <dcterms:created xsi:type="dcterms:W3CDTF">2021-06-21T09:41:39Z</dcterms:created>
  <dcterms:modified xsi:type="dcterms:W3CDTF">2024-07-25T02:15:45Z</dcterms:modified>
</cp:coreProperties>
</file>