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59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フロストポーチ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110×170×85mm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濡れたタオルもそのまま入れることができるし小物の整理にも便利な、爽やかな半透明のポーチです。カラーバリエーションはホワイト、ピンク、ブルーの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TotalTime>
  <Words>72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341</cp:revision>
  <cp:lastPrinted>2021-07-20T08:57:41Z</cp:lastPrinted>
  <dcterms:created xsi:type="dcterms:W3CDTF">2021-06-21T09:41:39Z</dcterms:created>
  <dcterms:modified xsi:type="dcterms:W3CDTF">2024-07-25T02:15:46Z</dcterms:modified>
</cp:coreProperties>
</file>