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ミニキャンバストート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100%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200×290×85mm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(10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やや厚手な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オンスのコットン素材で耐久性にも優れたミニトートです。汚れたら洗濯機で丸洗いできますので、使い勝手は抜群！オリジナル名入れも格安価格で承っております。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348</cp:revision>
  <cp:lastPrinted>2021-07-20T08:57:41Z</cp:lastPrinted>
  <dcterms:created xsi:type="dcterms:W3CDTF">2021-06-21T09:41:39Z</dcterms:created>
  <dcterms:modified xsi:type="dcterms:W3CDTF">2024-07-25T02:15:46Z</dcterms:modified>
</cp:coreProperties>
</file>