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コレクトケース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118×85×40mm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イヤフォンや</a:t>
            </a:r>
            <a:r>
              <a:rPr lang="en-US" altLang="ja-JP" sz="1600" b="0" i="0" dirty="0">
                <a:solidFill>
                  <a:srgbClr val="333333"/>
                </a:solidFill>
                <a:effectLst/>
                <a:latin typeface="-apple-system"/>
              </a:rPr>
              <a:t>USB</a:t>
            </a:r>
            <a:r>
              <a:rPr lang="ja-JP" altLang="en-US" sz="1600" b="0" i="0" dirty="0">
                <a:solidFill>
                  <a:srgbClr val="333333"/>
                </a:solidFill>
                <a:effectLst/>
                <a:latin typeface="-apple-system"/>
              </a:rPr>
              <a:t>ケーブルなどのモバイルアイテムや、お薬などをまとめてかばんの中をすっきりさせるのに最適なシンプルケースです。カラーバリエーションはブルーとブラックの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650</TotalTime>
  <Words>66</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470</cp:revision>
  <cp:lastPrinted>2021-07-20T08:57:41Z</cp:lastPrinted>
  <dcterms:created xsi:type="dcterms:W3CDTF">2021-06-21T09:41:39Z</dcterms:created>
  <dcterms:modified xsi:type="dcterms:W3CDTF">2024-07-25T02:15:47Z</dcterms:modified>
</cp:coreProperties>
</file>