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収納トート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:700×380mm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小さく折りたためますので持ち歩きにも便利な、大きいサイズで使い勝手の良いトートバッグです。カラーバリエーションはネイビーとブラックの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色展開。是非ご活用ください。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7D126AF-DA32-7527-2F8C-740FF8D42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92" y="1347875"/>
            <a:ext cx="3684270" cy="36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</TotalTime>
  <Words>61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2024-08-07T07:20:27Z</dcterms:modified>
</cp:coreProperties>
</file>