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OBENTO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ランチバッグ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450×300mm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収納サイズ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/120×120mm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底マチが広いためお弁当などをそのまま入れることが出来、ランチ用などには最適なバッグです。名入れプリントも可能ですので、オリジナルグッズやノベルティアイテムとしてもおすすめです。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350</cp:revision>
  <cp:lastPrinted>2021-07-20T08:57:41Z</cp:lastPrinted>
  <dcterms:created xsi:type="dcterms:W3CDTF">2021-06-21T09:41:39Z</dcterms:created>
  <dcterms:modified xsi:type="dcterms:W3CDTF">2024-07-25T02:15:49Z</dcterms:modified>
</cp:coreProperties>
</file>