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折りたたみ保冷トート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ポリエステル・アルミ蒸着シート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350×480×140mm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/150×170×32mm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ネイビー、ダークグリーンの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カラーバリエーションから選べるエコバッグ。コンパクトに折りたためるため携帯に便利な上、保冷温効果が高いことから真夏のお買い物や、レジャーなどにもおすすめです。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2024-07-25T02:15:52Z</dcterms:modified>
</cp:coreProperties>
</file>