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7"/>
  </p:normalViewPr>
  <p:slideViewPr>
    <p:cSldViewPr snapToGrid="0" snapToObjects="1">
      <p:cViewPr varScale="1">
        <p:scale>
          <a:sx n="74" d="100"/>
          <a:sy n="74" d="100"/>
        </p:scale>
        <p:origin x="6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リフレクター付エコバッグ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ポリエステル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440×270×120mm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 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ポリ入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(50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枚で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)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 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収納サイズ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/125×120mm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車のヘッドライトなども効果的に反射するリフレクター付きのエコバッグ。そのため夕暮れや夜道でも安心です。カラーバリエーションはブルー、ネイビー、グレーの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3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色展開。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68698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577</TotalTime>
  <Words>80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282</cp:revision>
  <cp:lastPrinted>2021-07-20T08:57:41Z</cp:lastPrinted>
  <dcterms:created xsi:type="dcterms:W3CDTF">2021-06-21T09:41:39Z</dcterms:created>
  <dcterms:modified xsi:type="dcterms:W3CDTF">2024-07-25T02:15:52Z</dcterms:modified>
</cp:coreProperties>
</file>