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4" d="100"/>
          <a:sy n="74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プチトート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265×200mm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 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(30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枚で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コンパクトサイズが可愛らしいシンプルでスタンダードなトートバッグです。オリジナルデザインの名入れプリントもフルカラーで可能なため、ノベルティ用などにもおすすめのアイテムです。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8698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</TotalTime>
  <Words>66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267</cp:revision>
  <cp:lastPrinted>2021-07-20T08:57:41Z</cp:lastPrinted>
  <dcterms:created xsi:type="dcterms:W3CDTF">2021-06-21T09:41:39Z</dcterms:created>
  <dcterms:modified xsi:type="dcterms:W3CDTF">2024-07-25T02:15:53Z</dcterms:modified>
</cp:coreProperties>
</file>