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6" autoAdjust="0"/>
    <p:restoredTop sz="94656"/>
  </p:normalViewPr>
  <p:slideViewPr>
    <p:cSldViewPr snapToGrid="0" snapToObjects="1">
      <p:cViewPr varScale="1">
        <p:scale>
          <a:sx n="78" d="100"/>
          <a:sy n="78" d="100"/>
        </p:scale>
        <p:origin x="-90"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マイショッピングバッグ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640×420×60mm</a:t>
            </a:r>
          </a:p>
          <a:p>
            <a:r>
              <a:rPr lang="ja-JP" altLang="en-US" sz="900" dirty="0">
                <a:latin typeface="Meiryo UI" panose="020B0604030504040204" pitchFamily="34" charset="-128"/>
                <a:ea typeface="Meiryo UI" panose="020B0604030504040204" pitchFamily="34" charset="-128"/>
              </a:rPr>
              <a:t>包装：ポリ入（</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枚で）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コンパクトに折りたためるのに大きく使える、毎日のお買い物で大活躍すること間違いなしのショッピングバッグです。シンプルなアイテムのためジェンダーレスに活用できる点も◎！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5F9B47C-376E-B15D-6432-520B535E298D}"/>
              </a:ext>
            </a:extLst>
          </p:cNvPr>
          <p:cNvPicPr>
            <a:picLocks noChangeAspect="1"/>
          </p:cNvPicPr>
          <p:nvPr/>
        </p:nvPicPr>
        <p:blipFill>
          <a:blip r:embed="rId5"/>
          <a:stretch>
            <a:fillRect/>
          </a:stretch>
        </p:blipFill>
        <p:spPr>
          <a:xfrm>
            <a:off x="682097" y="1381015"/>
            <a:ext cx="3577059" cy="35770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61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2025-03-03T07:33:56Z</dcterms:modified>
</cp:coreProperties>
</file>