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216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カラー展開：ネイビー・ブラック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RPET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550×350mm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枚で）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備考：収納ｻｲｽﾞ／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120×150mm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ゴミとして出されたペットボトルを原料にした</a:t>
            </a:r>
            <a:r>
              <a:rPr lang="en-US" altLang="ja-JP" sz="1600" dirty="0"/>
              <a:t>RPET</a:t>
            </a:r>
            <a:r>
              <a:rPr lang="ja-JP" altLang="en-US" sz="1600" dirty="0"/>
              <a:t>素材のエコバッグです。地球環境に優しく</a:t>
            </a:r>
            <a:r>
              <a:rPr lang="en-US" altLang="ja-JP" sz="1600" dirty="0"/>
              <a:t>SDGs</a:t>
            </a:r>
            <a:r>
              <a:rPr lang="ja-JP" altLang="en-US" sz="1600" dirty="0"/>
              <a:t>に貢献できるアイテムとして、イベント等で配布されるノベルティ用としても人気です。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BA1CF5FD-33E4-A0F3-DA08-57FB4217A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65" y="1391784"/>
            <a:ext cx="3621499" cy="36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2024-07-25T02:15:54Z</dcterms:modified>
</cp:coreProperties>
</file>