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4" d="100"/>
          <a:sy n="84" d="100"/>
        </p:scale>
        <p:origin x="714"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2024/8/5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2024/8/5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2024/8/5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2024/8/5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2024/8/5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モバイルポシェット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194×136×12mm</a:t>
            </a:r>
          </a:p>
          <a:p>
            <a:r>
              <a:rPr lang="ja-JP" altLang="en-US" sz="900" dirty="0">
                <a:latin typeface="Meiryo UI" panose="020B0604030504040204" pitchFamily="34" charset="-128"/>
                <a:ea typeface="Meiryo UI" panose="020B0604030504040204" pitchFamily="34" charset="-128"/>
              </a:rPr>
              <a:t>包装：ポリ入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スマートフォンや家の鍵、お財布などといったちょっとした小物を入れるには非常に便利なポシェットです。シンプルですっきりとしたデザインのため、どんなオリジナルプリントにも合います。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37491D9-4539-239D-FEEB-F43610883C6E}"/>
              </a:ext>
            </a:extLst>
          </p:cNvPr>
          <p:cNvPicPr>
            <a:picLocks noChangeAspect="1"/>
          </p:cNvPicPr>
          <p:nvPr/>
        </p:nvPicPr>
        <p:blipFill>
          <a:blip r:embed="rId5"/>
          <a:stretch>
            <a:fillRect/>
          </a:stretch>
        </p:blipFill>
        <p:spPr>
          <a:xfrm>
            <a:off x="713105" y="1394145"/>
            <a:ext cx="3630316" cy="363031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934</TotalTime>
  <Words>61</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274</cp:revision>
  <cp:lastPrinted>2021-07-20T08:57:41Z</cp:lastPrinted>
  <dcterms:created xsi:type="dcterms:W3CDTF">2021-06-21T09:41:39Z</dcterms:created>
  <dcterms:modified xsi:type="dcterms:W3CDTF">2024-08-05T03:27:02Z</dcterms:modified>
</cp:coreProperties>
</file>