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リサイクルコットントート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すっきりとした縦型のシンプルなトートバッグ。本来は捨てられるはずだった落ち綿や不均一な糸を再利用した、地球環境にも優しいアイテムです。販促グッズとしてもおすすめです。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6040198-1DD6-A683-9E58-143763FD6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11" y="1411148"/>
            <a:ext cx="3596592" cy="35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2024-08-20T05:34:02Z</dcterms:modified>
</cp:coreProperties>
</file>