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リュックサック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見た目以上に容量は大きいため、日常的にも非常に使い勝手の良いシンプルなリュックサックです。名入れプリントもよく映えるアイテムのため、オリジナルグッズとしてもおすすめです。</a:t>
            </a:r>
          </a:p>
          <a:p>
            <a:pPr algn="just">
              <a:lnSpc>
                <a:spcPts val="2400"/>
              </a:lnSpc>
            </a:pPr>
            <a:endParaRPr lang="ja-JP" altLang="en-US" sz="16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BE3B18-B3C7-16E1-4BA8-B94F395C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17" y="1351064"/>
            <a:ext cx="3682925" cy="36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60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964</cp:revision>
  <cp:lastPrinted>2021-07-20T08:57:41Z</cp:lastPrinted>
  <dcterms:created xsi:type="dcterms:W3CDTF">2021-06-21T09:41:39Z</dcterms:created>
  <dcterms:modified xsi:type="dcterms:W3CDTF">2024-08-02T06:27:10Z</dcterms:modified>
</cp:coreProperties>
</file>