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ガジェットポーチ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60×180×100mm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メイク道具やステーショナリー、スマホ周辺機器など、細々としたアイテムを纏めて持ちウ歩くのにぴったりなポーチです。シンプルなデザインでオリジナル名入れも良く映えます。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6A47C7F-AEF2-9A4C-30D8-0D3C1B5E7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40" y="1371591"/>
            <a:ext cx="3615830" cy="36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63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2024-08-07T08:40:23Z</dcterms:modified>
</cp:coreProperties>
</file>