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コットンエコバッグ 5oz</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ポリエステル・リサイクルコットン</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W325×H390mm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ポリ入(20枚で)</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SDGsに貢献できる地球環境に優しいリサイクルコットン素材を使用したシンプルな縦長エコバッグです。ナチュラルな風合いのコットン生地は人気が高く、資料配布用などにもおすすめです。</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