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車載用防災ポーチ9点セット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防水ポーチ：233×195mm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ポリ袋入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防水ポーチ・ホイッスル・軍手・発光スティック・カイロ・携帯用トイレ・鉛筆・災害時伝言カード・水に流せるペーパー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9点セットの、車のグローブボックスやダッシュボードの収納可能な防災ポーチです。コンパクトサイズなため邪魔になりにくく、なおかついざという時に必ず役立つアイテムです。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