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車載用防災ポーチ12点セット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防水ポーチ：233×195mm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防水ポーチ・ホイッスル・マスク・軍手・アルミブランケット・発光スティック・絆創膏5P・カイロ・レインコート・携帯用トイレ・ダーマト鉛筆・災害時伝言カード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12点セットの、車のグローブボックスやダッシュボードの収納可能な防災ポーチです。コンパクトサイズなため邪魔になりにくく、なおかついざという時に必ず役立つアイテムです。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