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926" autoAdjust="0"/>
  </p:normalViewPr>
  <p:slideViewPr>
    <p:cSldViewPr snapToGrid="0" snapToObjects="1">
      <p:cViewPr varScale="1">
        <p:scale>
          <a:sx n="78" d="100"/>
          <a:sy n="78" d="100"/>
        </p:scale>
        <p:origin x="594"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レインボーフック</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ABS</a:t>
            </a:r>
            <a:r>
              <a:rPr lang="ja-JP" altLang="en-US" sz="900" b="0" i="0" dirty="0">
                <a:solidFill>
                  <a:srgbClr val="333333"/>
                </a:solidFill>
                <a:effectLst/>
                <a:latin typeface="-apple-system"/>
              </a:rPr>
              <a:t>・</a:t>
            </a:r>
            <a:r>
              <a:rPr lang="en-US" altLang="ja-JP" sz="900" b="0" i="0" dirty="0">
                <a:solidFill>
                  <a:srgbClr val="333333"/>
                </a:solidFill>
                <a:effectLst/>
                <a:latin typeface="-apple-system"/>
              </a:rPr>
              <a:t>CPE</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56×89×20mm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箱入 箱サイズ</a:t>
            </a:r>
            <a:r>
              <a:rPr lang="en-US" altLang="ja-JP" sz="900" b="0" i="0" dirty="0">
                <a:solidFill>
                  <a:srgbClr val="333333"/>
                </a:solidFill>
                <a:effectLst/>
                <a:latin typeface="-apple-system"/>
              </a:rPr>
              <a:t>/62×95×23mm</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調理道具や鍵など、さまざまなものひっかけられるため、様々な場所で有効活用できるポップでカラフルでオシャレなフックです。使わないフックは畳んでおけるのも高ポイント。</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597</TotalTime>
  <Words>73</Words>
  <Application>Microsoft Office PowerPoint</Application>
  <PresentationFormat>画面に合わせる (4:3)</PresentationFormat>
  <Paragraphs>13</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-apple-system</vt: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328</cp:revision>
  <cp:lastPrinted>2021-07-20T08:57:41Z</cp:lastPrinted>
  <dcterms:created xsi:type="dcterms:W3CDTF">2021-06-21T09:41:39Z</dcterms:created>
  <dcterms:modified xsi:type="dcterms:W3CDTF">2024-07-25T02:15:56Z</dcterms:modified>
</cp:coreProperties>
</file>