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多機能ファイバークロス</a:t>
            </a:r>
            <a:r>
              <a:rPr lang="en-US" altLang="ja-JP" sz="2000" dirty="0">
                <a:solidFill>
                  <a:schemeClr val="bg1"/>
                </a:solidFill>
                <a:latin typeface="Meiryo UI" panose="020B0604030504040204" pitchFamily="34" charset="-128"/>
                <a:ea typeface="Meiryo UI" panose="020B0604030504040204" pitchFamily="34" charset="-128"/>
              </a:rPr>
              <a:t>110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ビスコース</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/115×232mm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辺り</a:t>
            </a:r>
            <a:r>
              <a:rPr lang="en-US" altLang="ja-JP" sz="900" b="0" i="0" dirty="0">
                <a:solidFill>
                  <a:srgbClr val="333333"/>
                </a:solidFill>
                <a:effectLst/>
                <a:latin typeface="-apple-system"/>
              </a:rPr>
              <a:t>110g</a:t>
            </a:r>
            <a:r>
              <a:rPr lang="ja-JP" altLang="en-US" sz="900" b="0" i="0" dirty="0">
                <a:solidFill>
                  <a:srgbClr val="333333"/>
                </a:solidFill>
                <a:effectLst/>
                <a:latin typeface="-apple-system"/>
              </a:rPr>
              <a:t>の布地使用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パソコンまわりの埃取りなどにとっても便利でシンプルなファイバークロスです。カラーバリエーションはイエローとグリーンの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色展開。オリジナル名入れも可能ですので販促用にもおすすめ！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337</cp:revision>
  <cp:lastPrinted>2021-07-20T08:57:41Z</cp:lastPrinted>
  <dcterms:created xsi:type="dcterms:W3CDTF">2021-06-21T09:41:39Z</dcterms:created>
  <dcterms:modified xsi:type="dcterms:W3CDTF">2024-07-25T02:15:56Z</dcterms:modified>
</cp:coreProperties>
</file>