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フリッツトング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PC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190×23×15mm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台紙付ポリ入 台紙サイズ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/215×65mm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特許　第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6525281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号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パソコン仕事をしながらも手を汚さずにおやつを食べられる上に、ケース付きで持ち歩きにも便利な、見た目も可愛いトングです。カラーバリエーションは全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336</cp:revision>
  <cp:lastPrinted>2021-07-20T08:57:41Z</cp:lastPrinted>
  <dcterms:created xsi:type="dcterms:W3CDTF">2021-06-21T09:41:39Z</dcterms:created>
  <dcterms:modified xsi:type="dcterms:W3CDTF">2024-07-25T02:15:57Z</dcterms:modified>
</cp:coreProperties>
</file>