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製パン対応キッチンスケール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・ステンレススチール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126×105×17mm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solidFill>
                  <a:srgbClr val="333333"/>
                </a:solidFill>
                <a:latin typeface="-apple-system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電池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モニター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/160×132×33mm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0.1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グラム単位で正確に計量できるためキッチンで非常に便利なスケールです。名入れプリントも可能となっておりますので、ノベルティグッズやオリジナルアイテムとしてもおすすめです。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335</cp:revision>
  <cp:lastPrinted>2021-07-20T08:57:41Z</cp:lastPrinted>
  <dcterms:created xsi:type="dcterms:W3CDTF">2021-06-21T09:41:39Z</dcterms:created>
  <dcterms:modified xsi:type="dcterms:W3CDTF">2024-07-25T02:15:57Z</dcterms:modified>
</cp:coreProperties>
</file>