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磁器製マグ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磁器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94×118×80mm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320ml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/103×120×87mm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飽きのこないスタンダードなデザインだからこそ人気の高い磁器製のマグカップです。フルカラーでの名入れプリントが可能ですので、オリジナルグッズやノベルティアイテム、記念品等におすすめ。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332</cp:revision>
  <cp:lastPrinted>2021-07-20T08:57:41Z</cp:lastPrinted>
  <dcterms:created xsi:type="dcterms:W3CDTF">2021-06-21T09:41:39Z</dcterms:created>
  <dcterms:modified xsi:type="dcterms:W3CDTF">2024-07-25T02:15:59Z</dcterms:modified>
</cp:coreProperties>
</file>