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コルクコースター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コルク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丸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Φ90×4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　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90×90×4mm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木を切り倒すことなく採取できるエコなコルク素材の角型コースター。シンプルでどこか懐かしさも感じられるアイテムです。イベントやキャンペペーンのちょっとした特典用などにもおすすめです。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66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2024-07-25T02:15:59Z</dcterms:modified>
</cp:coreProperties>
</file>