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388" y="3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a:t>
            </a:r>
            <a:r>
              <a:rPr lang="ja-JP" altLang="en-US" sz="2000" dirty="0">
                <a:solidFill>
                  <a:schemeClr val="bg1"/>
                </a:solidFill>
                <a:latin typeface="Meiryo UI" panose="020B0604030504040204" pitchFamily="34" charset="-128"/>
                <a:ea typeface="Meiryo UI" panose="020B0604030504040204" pitchFamily="34" charset="-128"/>
              </a:rPr>
              <a:t>スタンドキープマグ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･ステンレススチール･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450ml</a:t>
            </a: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135×140×91mm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箱入　箱サイズ／</a:t>
            </a:r>
            <a:r>
              <a:rPr lang="en-US" altLang="ja-JP" sz="900" dirty="0">
                <a:latin typeface="Meiryo UI" panose="020B0604030504040204" pitchFamily="34" charset="-128"/>
                <a:ea typeface="Meiryo UI" panose="020B0604030504040204" pitchFamily="34" charset="-128"/>
              </a:rPr>
              <a:t>150×124×112mm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トレイを斜めにしてもこぼれにくく落ちにくい非常に便利なマグカップです。見た目もすっきりシンプルなデザインのためジェンダーレスで活用可能。特典用などにおすすめです。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A281249B-90CA-FE20-623C-ACE7DC5715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999" y="1446386"/>
            <a:ext cx="3560088" cy="356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626</TotalTime>
  <Words>77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261</cp:revision>
  <cp:lastPrinted>2021-07-20T08:57:41Z</cp:lastPrinted>
  <dcterms:created xsi:type="dcterms:W3CDTF">2021-06-21T09:41:39Z</dcterms:created>
  <dcterms:modified xsi:type="dcterms:W3CDTF">2024-07-25T02:16:02Z</dcterms:modified>
</cp:coreProperties>
</file>